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2" r:id="rId3"/>
    <p:sldId id="263" r:id="rId4"/>
    <p:sldId id="258" r:id="rId5"/>
    <p:sldId id="259" r:id="rId6"/>
    <p:sldId id="264" r:id="rId7"/>
    <p:sldId id="26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92158" y="2209890"/>
            <a:ext cx="6777318" cy="2982808"/>
          </a:xfrm>
        </p:spPr>
        <p:txBody>
          <a:bodyPr/>
          <a:lstStyle/>
          <a:p>
            <a:r>
              <a:rPr lang="ru-RU" sz="4000" dirty="0" smtClean="0"/>
              <a:t>Нужно ли в России вводить прогрессивный налог</a:t>
            </a:r>
            <a:br>
              <a:rPr lang="ru-RU" sz="4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1124744"/>
            <a:ext cx="2520280" cy="997473"/>
          </a:xfrm>
        </p:spPr>
        <p:txBody>
          <a:bodyPr/>
          <a:lstStyle/>
          <a:p>
            <a:r>
              <a:rPr lang="ru-RU" dirty="0"/>
              <a:t>Тема дебатов: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871952"/>
            <a:ext cx="4450083" cy="2641493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63688" y="476672"/>
            <a:ext cx="58326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err="1" smtClean="0">
                <a:solidFill>
                  <a:srgbClr val="FFFF00"/>
                </a:solidFill>
              </a:rPr>
              <a:t>Белокуров</a:t>
            </a:r>
            <a:r>
              <a:rPr lang="ru-RU" sz="2000" dirty="0" smtClean="0">
                <a:solidFill>
                  <a:srgbClr val="FFFF00"/>
                </a:solidFill>
              </a:rPr>
              <a:t> И.В., Обломкова А.В.</a:t>
            </a:r>
            <a:endParaRPr lang="ru-RU" sz="2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44355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132856"/>
            <a:ext cx="7745505" cy="387781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</a:t>
            </a:r>
            <a:endParaRPr lang="ru-RU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/>
              <a:t>Сформулировать свою позицию</a:t>
            </a:r>
          </a:p>
          <a:p>
            <a:r>
              <a:rPr lang="ru-RU" sz="2800" dirty="0" smtClean="0"/>
              <a:t>Создать </a:t>
            </a:r>
            <a:r>
              <a:rPr lang="ru-RU" sz="2800" dirty="0"/>
              <a:t>систему аргументации в защиту своей точки </a:t>
            </a:r>
            <a:r>
              <a:rPr lang="ru-RU" sz="2800" dirty="0" smtClean="0"/>
              <a:t>зрения.</a:t>
            </a:r>
            <a:endParaRPr lang="ru-RU" sz="2800" dirty="0"/>
          </a:p>
          <a:p>
            <a:pPr marL="0" indent="0">
              <a:buNone/>
            </a:pPr>
            <a:r>
              <a:rPr lang="ru-RU" dirty="0" smtClean="0"/>
              <a:t>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Подготовительный этап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077072"/>
            <a:ext cx="3138487" cy="2536944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7983486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8648" y="404664"/>
            <a:ext cx="7756263" cy="1054250"/>
          </a:xfrm>
        </p:spPr>
        <p:txBody>
          <a:bodyPr/>
          <a:lstStyle/>
          <a:p>
            <a:r>
              <a:rPr lang="ru-RU" sz="4800" dirty="0" smtClean="0">
                <a:solidFill>
                  <a:srgbClr val="002060"/>
                </a:solidFill>
              </a:rPr>
              <a:t>Дебаты</a:t>
            </a:r>
            <a:endParaRPr lang="ru-RU" sz="4800" dirty="0">
              <a:solidFill>
                <a:srgbClr val="002060"/>
              </a:solidFill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2420888"/>
            <a:ext cx="4746104" cy="4087583"/>
          </a:xfrm>
          <a:prstGeom prst="rect">
            <a:avLst/>
          </a:prstGeom>
          <a:noFill/>
          <a:ln>
            <a:noFill/>
          </a:ln>
          <a:effectLst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22445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99247" y="2248347"/>
            <a:ext cx="7977209" cy="4204989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endParaRPr lang="ru-RU" dirty="0"/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Задачи:</a:t>
            </a:r>
          </a:p>
          <a:p>
            <a:r>
              <a:rPr lang="ru-RU" sz="3200" dirty="0"/>
              <a:t>Убедить </a:t>
            </a:r>
            <a:r>
              <a:rPr lang="ru-RU" sz="3200" dirty="0" smtClean="0"/>
              <a:t>аудиторию, </a:t>
            </a:r>
            <a:r>
              <a:rPr lang="ru-RU" sz="3200" dirty="0"/>
              <a:t>что ваша позиция </a:t>
            </a:r>
            <a:r>
              <a:rPr lang="ru-RU" sz="3200" dirty="0" smtClean="0"/>
              <a:t>– наилучшая</a:t>
            </a:r>
          </a:p>
          <a:p>
            <a:r>
              <a:rPr lang="ru-RU" sz="3200" dirty="0"/>
              <a:t>Получить информацию, которая может быть использована в раунде перекрестных вопросов</a:t>
            </a:r>
          </a:p>
          <a:p>
            <a:endParaRPr lang="ru-RU" sz="2800" dirty="0"/>
          </a:p>
          <a:p>
            <a:endParaRPr lang="ru-RU" sz="2800" dirty="0"/>
          </a:p>
          <a:p>
            <a:pPr marL="0" indent="0" algn="ctr">
              <a:buNone/>
            </a:pPr>
            <a:r>
              <a:rPr lang="ru-RU" sz="3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Регламент: не более 6 минут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51520" y="620688"/>
            <a:ext cx="8640960" cy="1418684"/>
          </a:xfrm>
        </p:spPr>
        <p:txBody>
          <a:bodyPr/>
          <a:lstStyle/>
          <a:p>
            <a:r>
              <a:rPr lang="ru-RU" sz="4000" dirty="0">
                <a:solidFill>
                  <a:srgbClr val="002060"/>
                </a:solidFill>
              </a:rPr>
              <a:t>1</a:t>
            </a:r>
            <a:r>
              <a:rPr lang="ru-RU" sz="4000" dirty="0" smtClean="0">
                <a:solidFill>
                  <a:srgbClr val="002060"/>
                </a:solidFill>
              </a:rPr>
              <a:t> раунд 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Объявление позиций и </a:t>
            </a:r>
            <a:br>
              <a:rPr lang="ru-RU" sz="4000" dirty="0" smtClean="0">
                <a:solidFill>
                  <a:srgbClr val="002060"/>
                </a:solidFill>
              </a:rPr>
            </a:br>
            <a:r>
              <a:rPr lang="ru-RU" sz="4000" dirty="0" smtClean="0">
                <a:solidFill>
                  <a:srgbClr val="002060"/>
                </a:solidFill>
              </a:rPr>
              <a:t>система аргументации</a:t>
            </a:r>
            <a:r>
              <a:rPr lang="ru-RU" dirty="0" smtClean="0">
                <a:solidFill>
                  <a:srgbClr val="002060"/>
                </a:solidFill>
              </a:rPr>
              <a:t/>
            </a:r>
            <a:br>
              <a:rPr lang="ru-RU" dirty="0" smtClean="0">
                <a:solidFill>
                  <a:srgbClr val="002060"/>
                </a:solidFill>
              </a:rPr>
            </a:b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96500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Подготовка: 3 минуты</a:t>
            </a:r>
          </a:p>
          <a:p>
            <a:pPr marL="0" indent="0" algn="ctr"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Задача: </a:t>
            </a:r>
          </a:p>
          <a:p>
            <a:pPr marL="0" indent="0">
              <a:buNone/>
            </a:pPr>
            <a:r>
              <a:rPr lang="ru-RU" sz="2800" dirty="0" smtClean="0"/>
              <a:t>Использовать вопросы оппонентов для разъяснения своей позиции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Регламент: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3 вопроса,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 1 вопрос: не более 2 минут</a:t>
            </a:r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136904" cy="1435766"/>
          </a:xfrm>
        </p:spPr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2 раунд 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Перекрестные вопросы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4146704"/>
            <a:ext cx="3103240" cy="2462119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659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600" dirty="0" smtClean="0">
                <a:solidFill>
                  <a:srgbClr val="002060"/>
                </a:solidFill>
              </a:rPr>
              <a:t>Подсчет баллов в судейских протоколах, оглашение результатов</a:t>
            </a:r>
            <a:endParaRPr lang="ru-R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5235" y="2132856"/>
            <a:ext cx="5715000" cy="40767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80096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32500" y="2210172"/>
            <a:ext cx="8049217" cy="3877815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dirty="0" smtClean="0"/>
              <a:t>Уважаемая аудитория, какая позиция вам показалась более убедительной и почему?</a:t>
            </a:r>
            <a:endParaRPr lang="ru-RU" sz="36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Вопрос к аудитории: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4148544"/>
            <a:ext cx="4698431" cy="2448808"/>
          </a:xfrm>
          <a:prstGeom prst="rect">
            <a:avLst/>
          </a:prstGeom>
          <a:noFill/>
          <a:ln>
            <a:noFill/>
          </a:ln>
          <a:effectLst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8924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вердый переплет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Твердый переплет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Твердый переплет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Hardcover</Template>
  <TotalTime>134</TotalTime>
  <Words>116</Words>
  <Application>Microsoft Office PowerPoint</Application>
  <PresentationFormat>Экран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Твердый переплет</vt:lpstr>
      <vt:lpstr>Нужно ли в России вводить прогрессивный налог    </vt:lpstr>
      <vt:lpstr>Подготовительный этап</vt:lpstr>
      <vt:lpstr>Дебаты</vt:lpstr>
      <vt:lpstr>1 раунд   Объявление позиций и  система аргументации </vt:lpstr>
      <vt:lpstr>2 раунд  Перекрестные вопросы</vt:lpstr>
      <vt:lpstr>Подсчет баллов в судейских протоколах, оглашение результатов</vt:lpstr>
      <vt:lpstr>Вопрос к аудитории: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Государство должно давать полное среднее образование только тем, кто в нем заинтересован</dc:title>
  <dc:creator>Belka</dc:creator>
  <cp:lastModifiedBy>Белокуров Илья Валерьевич</cp:lastModifiedBy>
  <cp:revision>15</cp:revision>
  <dcterms:created xsi:type="dcterms:W3CDTF">2013-10-28T10:37:39Z</dcterms:created>
  <dcterms:modified xsi:type="dcterms:W3CDTF">2016-12-14T10:24:06Z</dcterms:modified>
</cp:coreProperties>
</file>